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K Grotesk Bold" charset="1" panose="00000800000000000000"/>
      <p:regular r:id="rId14"/>
    </p:embeddedFont>
    <p:embeddedFont>
      <p:font typeface="Poppins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VAGRTimsHjs.mp4" Type="http://schemas.openxmlformats.org/officeDocument/2006/relationships/video"/><Relationship Id="rId7" Target="../media/VAGRTimsHjs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6059">
            <a:off x="-346498" y="7167389"/>
            <a:ext cx="19382762" cy="6239222"/>
          </a:xfrm>
          <a:custGeom>
            <a:avLst/>
            <a:gdLst/>
            <a:ahLst/>
            <a:cxnLst/>
            <a:rect r="r" b="b" t="t" l="l"/>
            <a:pathLst>
              <a:path h="6239222" w="19382762">
                <a:moveTo>
                  <a:pt x="0" y="0"/>
                </a:moveTo>
                <a:lnTo>
                  <a:pt x="19382762" y="0"/>
                </a:lnTo>
                <a:lnTo>
                  <a:pt x="19382762" y="6239222"/>
                </a:lnTo>
                <a:lnTo>
                  <a:pt x="0" y="6239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6918" y="-204107"/>
            <a:ext cx="2942163" cy="2821076"/>
          </a:xfrm>
          <a:custGeom>
            <a:avLst/>
            <a:gdLst/>
            <a:ahLst/>
            <a:cxnLst/>
            <a:rect r="r" b="b" t="t" l="l"/>
            <a:pathLst>
              <a:path h="2821076" w="2942163">
                <a:moveTo>
                  <a:pt x="0" y="0"/>
                </a:moveTo>
                <a:lnTo>
                  <a:pt x="2942164" y="0"/>
                </a:lnTo>
                <a:lnTo>
                  <a:pt x="2942164" y="2821076"/>
                </a:lnTo>
                <a:lnTo>
                  <a:pt x="0" y="282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48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657" t="16144" r="657" b="0"/>
          <a:stretch>
            <a:fillRect/>
          </a:stretch>
        </p:blipFill>
        <p:spPr>
          <a:xfrm flipH="false" flipV="false" rot="0">
            <a:off x="10068869" y="724148"/>
            <a:ext cx="5273941" cy="80665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7306" y="781298"/>
            <a:ext cx="5362389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6"/>
              </a:lnSpc>
            </a:pPr>
            <a:r>
              <a:rPr lang="en-US" sz="6366" spc="-19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JAVA ELECTS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01603">
            <a:off x="5328173" y="-816435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2805" y="1126528"/>
            <a:ext cx="946975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Toolbox utilizadas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8684" y="3214945"/>
            <a:ext cx="4368998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JavaSwing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9384" y="4663982"/>
            <a:ext cx="4046101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Java Date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7853" y="6008492"/>
            <a:ext cx="286940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Canva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767" y="7352754"/>
            <a:ext cx="3785949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KeyEvent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83066">
            <a:off x="-935698" y="3207291"/>
            <a:ext cx="20159396" cy="6817660"/>
          </a:xfrm>
          <a:custGeom>
            <a:avLst/>
            <a:gdLst/>
            <a:ahLst/>
            <a:cxnLst/>
            <a:rect r="r" b="b" t="t" l="l"/>
            <a:pathLst>
              <a:path h="6817660" w="20159396">
                <a:moveTo>
                  <a:pt x="0" y="0"/>
                </a:moveTo>
                <a:lnTo>
                  <a:pt x="20159396" y="0"/>
                </a:lnTo>
                <a:lnTo>
                  <a:pt x="20159396" y="6817660"/>
                </a:lnTo>
                <a:lnTo>
                  <a:pt x="0" y="681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478" y="150178"/>
            <a:ext cx="760642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Skill utlizadas: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478" y="2633592"/>
            <a:ext cx="830663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(Telas, Slide, etc)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7624" y="3996904"/>
            <a:ext cx="471094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Programação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530981" y="9588465"/>
            <a:ext cx="369918" cy="369918"/>
            <a:chOff x="6705600" y="1371600"/>
            <a:chExt cx="10972800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327239" y="10223907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7148">
            <a:off x="-5062143" y="-1695691"/>
            <a:ext cx="11135343" cy="3391383"/>
          </a:xfrm>
          <a:custGeom>
            <a:avLst/>
            <a:gdLst/>
            <a:ahLst/>
            <a:cxnLst/>
            <a:rect r="r" b="b" t="t" l="l"/>
            <a:pathLst>
              <a:path h="3391383" w="11135343">
                <a:moveTo>
                  <a:pt x="0" y="0"/>
                </a:moveTo>
                <a:lnTo>
                  <a:pt x="11135342" y="0"/>
                </a:lnTo>
                <a:lnTo>
                  <a:pt x="11135342" y="3391382"/>
                </a:lnTo>
                <a:lnTo>
                  <a:pt x="0" y="3391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5528" y="845192"/>
            <a:ext cx="688252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Sobre a urna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580" y="3116586"/>
            <a:ext cx="1112698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Por que escolher a nossa urna?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6487" y="4746598"/>
            <a:ext cx="1167181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 Melhorias e atualizações futuras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83066">
            <a:off x="3721424" y="4014526"/>
            <a:ext cx="20159396" cy="6817660"/>
          </a:xfrm>
          <a:custGeom>
            <a:avLst/>
            <a:gdLst/>
            <a:ahLst/>
            <a:cxnLst/>
            <a:rect r="r" b="b" t="t" l="l"/>
            <a:pathLst>
              <a:path h="6817660" w="20159396">
                <a:moveTo>
                  <a:pt x="0" y="0"/>
                </a:moveTo>
                <a:lnTo>
                  <a:pt x="20159396" y="0"/>
                </a:lnTo>
                <a:lnTo>
                  <a:pt x="20159396" y="6817660"/>
                </a:lnTo>
                <a:lnTo>
                  <a:pt x="0" y="681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t="0" r="-24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90955">
            <a:off x="-1651077" y="7649562"/>
            <a:ext cx="20159396" cy="6817660"/>
          </a:xfrm>
          <a:custGeom>
            <a:avLst/>
            <a:gdLst/>
            <a:ahLst/>
            <a:cxnLst/>
            <a:rect r="r" b="b" t="t" l="l"/>
            <a:pathLst>
              <a:path h="6817660" w="20159396">
                <a:moveTo>
                  <a:pt x="0" y="0"/>
                </a:moveTo>
                <a:lnTo>
                  <a:pt x="20159396" y="0"/>
                </a:lnTo>
                <a:lnTo>
                  <a:pt x="20159396" y="6817660"/>
                </a:lnTo>
                <a:lnTo>
                  <a:pt x="0" y="681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1587" y="2829176"/>
            <a:ext cx="4628648" cy="4628648"/>
          </a:xfrm>
          <a:custGeom>
            <a:avLst/>
            <a:gdLst/>
            <a:ahLst/>
            <a:cxnLst/>
            <a:rect r="r" b="b" t="t" l="l"/>
            <a:pathLst>
              <a:path h="4628648" w="4628648">
                <a:moveTo>
                  <a:pt x="0" y="0"/>
                </a:moveTo>
                <a:lnTo>
                  <a:pt x="4628649" y="0"/>
                </a:lnTo>
                <a:lnTo>
                  <a:pt x="4628649" y="4628648"/>
                </a:lnTo>
                <a:lnTo>
                  <a:pt x="0" y="4628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3284" y="238131"/>
            <a:ext cx="12821433" cy="136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Nos Conheça Melhor!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DAGRO1EmwFI</dc:identifier>
  <dcterms:modified xsi:type="dcterms:W3CDTF">2011-08-01T06:04:30Z</dcterms:modified>
  <cp:revision>1</cp:revision>
  <dc:title>URNA ELETRÔNICA</dc:title>
</cp:coreProperties>
</file>